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afQKi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XHe8YeBpmzgrev247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Героев Североморцев, 33А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Героев Североморцев, 33А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15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3886,3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Героев Североморцев, 33А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6274" y="-147209"/>
            <a:ext cx="4657725" cy="5324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362202"/>
            <a:ext cx="4498294" cy="2781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915" y="2362202"/>
            <a:ext cx="4556086" cy="2781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Героев Североморцев, 33А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224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23</cp:revision>
  <dcterms:created xsi:type="dcterms:W3CDTF">2026-04-09T08:38:06Z</dcterms:created>
  <dcterms:modified xsi:type="dcterms:W3CDTF">2026-04-14T11:53:36Z</dcterms:modified>
</cp:coreProperties>
</file>